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8"/>
  </p:normalViewPr>
  <p:slideViewPr>
    <p:cSldViewPr snapToGrid="0">
      <p:cViewPr>
        <p:scale>
          <a:sx n="121" d="100"/>
          <a:sy n="121" d="100"/>
        </p:scale>
        <p:origin x="3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241C88-B3B4-3A01-B3E0-D378F002C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ED0D69-FA43-D40C-197D-65653F05AB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6518EE-EB62-C93B-5542-9A3F1618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5FFB48-CBA0-A9BF-1959-5616B9F4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ADF37C-E95C-D0F9-5DD8-7BE63A89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710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2706B-1E31-94EE-4DA4-F5ADDC933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559C47D-64C9-DA88-48C9-0438B7A4E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69D0C5-0335-BFE0-707F-6548239A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FCCEA7-7309-CA64-6901-0B3E2B2C5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73EA0C-3AF7-401E-7713-691A8C78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041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267B6EC-CEF4-0033-5093-1DA8A5FE6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8A444C-DAA2-BB19-E2C8-4626DC97CD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46C04A-B486-74D9-8736-37A4C455A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1BE7FF-5C9F-4D4C-A0BD-4573AA56F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F99D78-D7BC-334F-3E9F-607B2C801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8256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388809-564F-0BCB-5914-98F5A2E0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08DC27-74D2-5C5E-556A-157D388C9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05B8DC-5156-E904-8720-30C6CE526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B2963F-E9D8-9BB4-989B-1E2EE4DCA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EC7C75-83B8-5FB1-17BD-D692EBE9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7383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1C873E-072C-1D85-3E63-618427297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37C899-14E0-F994-9BDC-60A04C4FA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AE3F8E5-11BB-97A0-3152-6EC3C3D9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7EF7C8-C28E-F63A-1388-D2B447EC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8B091-01DB-69D9-925C-05DAEA085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6715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6EA7F6-88E9-A691-B323-8216ACA35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06FF69-EDDC-0636-0B1C-BFD8B9E0B7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A92611-9364-D659-2EBD-EC5C6C638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C13664-FDBA-87F5-5E1A-01B8092FD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7E5284-D721-BD55-1A98-7D73BEBCF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43180E-7F64-8F2E-BE33-E1116A4AE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24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E41BB-0B36-49B2-4F95-E2F0BFE77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623D55-BB5B-6144-CCB8-353B357DC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85B1F7-FC3D-6176-4E04-A91F10B685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68D39E-BBCA-37BC-89D1-3E23EC83F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5E7BA7-7832-80E3-7F56-3B3E5E5128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A7A637B-E53F-1615-28D6-36EAE10FC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399BC68-E21B-6D45-CD7C-6A573652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935367-3E4E-78E4-4628-6D02D161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4318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2E2104-E81F-B27F-3293-E3C8E9F66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A808495-F179-C910-FC83-7CE92D714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34B818-B49E-4725-54A7-50854C3EE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DE2FA9-5AC8-92E8-4B1D-93852F981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6186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BCE8C6-5061-1C00-584F-C444B1434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B63977-47F7-FC5E-F855-A6043247D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03CA7F-3BD8-2F8C-79A5-4024C46E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3373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FCECFA-E456-FCAC-9EF9-52C7424F5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CCF4E0-718B-BEDE-86C5-9E29D1335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CA23295-C65D-8FF0-F54B-1789FC7EA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6FA5E5-0C7C-1D74-5232-1E22DBF6B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1C1011-42C9-19C1-0E69-962AC8D9E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6F646C8-33A0-3BEA-1C11-8E5B5553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2308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3DC9E9-338D-2C9C-3C37-6C1CB4180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8B1465-E859-5F5F-7044-B482F1ED50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72AA42-8973-9BB7-1060-C977DBDA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38199D8-2D7D-CEBD-AAF6-FDBA5805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6298DC-2AF3-BE33-BA4A-3BAECEE85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EE6738-EA49-76F6-637D-BACBBB374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649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B4C669-D68F-01FE-8080-3261B21DC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69DD16-2161-F026-AEC9-63F209992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08BF99-A064-4078-62A6-B025E024E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ABCC5-7A3E-444A-82CC-68D36D4EE9BF}" type="datetimeFigureOut">
              <a:rPr kumimoji="1" lang="zh-CN" altLang="en-US" smtClean="0"/>
              <a:t>2026/2/27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6D272D-FAAA-A5AE-52A2-9022AA1A5C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0560B1-041B-4ACC-B4FF-A16213693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0FDE3-33A8-754D-9C6C-9DBE73CA07A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1830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6328FF2-4CA2-7C86-D977-FB6B3AF4E703}"/>
              </a:ext>
            </a:extLst>
          </p:cNvPr>
          <p:cNvGrpSpPr/>
          <p:nvPr/>
        </p:nvGrpSpPr>
        <p:grpSpPr>
          <a:xfrm>
            <a:off x="1197429" y="997856"/>
            <a:ext cx="6542314" cy="4361543"/>
            <a:chOff x="1197429" y="997856"/>
            <a:chExt cx="6542314" cy="436154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C7473E34-E1F0-8A05-0E9C-DE4AAEE023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97429" y="997856"/>
              <a:ext cx="6542314" cy="4361543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A839AFB-B714-55EF-8E53-7DEA235A22D7}"/>
                </a:ext>
              </a:extLst>
            </p:cNvPr>
            <p:cNvSpPr txBox="1"/>
            <p:nvPr/>
          </p:nvSpPr>
          <p:spPr>
            <a:xfrm>
              <a:off x="1894114" y="1665513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太阳光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FF4A8DA-2327-6B26-D054-323F86743EB7}"/>
                </a:ext>
              </a:extLst>
            </p:cNvPr>
            <p:cNvSpPr txBox="1"/>
            <p:nvPr/>
          </p:nvSpPr>
          <p:spPr>
            <a:xfrm>
              <a:off x="5494132" y="1698171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传感器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20BEC45-872F-1CB8-C68B-F0F13757919D}"/>
                </a:ext>
              </a:extLst>
            </p:cNvPr>
            <p:cNvSpPr txBox="1"/>
            <p:nvPr/>
          </p:nvSpPr>
          <p:spPr>
            <a:xfrm>
              <a:off x="6672943" y="285244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云层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B302A0D-AF4B-B334-9FFD-9C6F6CAE567F}"/>
                </a:ext>
              </a:extLst>
            </p:cNvPr>
            <p:cNvSpPr txBox="1"/>
            <p:nvPr/>
          </p:nvSpPr>
          <p:spPr>
            <a:xfrm>
              <a:off x="5426586" y="2398486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>
                  <a:solidFill>
                    <a:schemeClr val="bg1"/>
                  </a:solidFill>
                </a:rPr>
                <a:t>云反射散射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01DBA16-579A-687F-4D9A-0FC60A51CAE3}"/>
                </a:ext>
              </a:extLst>
            </p:cNvPr>
            <p:cNvSpPr txBox="1"/>
            <p:nvPr/>
          </p:nvSpPr>
          <p:spPr>
            <a:xfrm>
              <a:off x="3167743" y="3973285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地表反射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4042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B471-4932-9924-9C4D-496A5B1B8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E3E3FD4A-5345-8DF9-FB7D-F776C34B9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42" y="471714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09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55C78-056E-F8DB-3AC4-A8BC5AFCF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6B117D67-3989-5701-4DF8-D5842450FC63}"/>
              </a:ext>
            </a:extLst>
          </p:cNvPr>
          <p:cNvSpPr txBox="1"/>
          <p:nvPr/>
        </p:nvSpPr>
        <p:spPr>
          <a:xfrm>
            <a:off x="3483429" y="58782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150F2D-F157-A2F8-9BE8-50BEE5E4A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98326"/>
            <a:ext cx="8240486" cy="549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86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991D2-1A21-719B-4DF1-EED3D8FFB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02510025-4A8F-19E8-1F7F-A4209E181290}"/>
              </a:ext>
            </a:extLst>
          </p:cNvPr>
          <p:cNvSpPr txBox="1"/>
          <p:nvPr/>
        </p:nvSpPr>
        <p:spPr>
          <a:xfrm>
            <a:off x="3483429" y="58782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536A89-0F16-2219-24E0-94F23EE5A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38" y="451069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500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8</Words>
  <Application>Microsoft Macintosh PowerPoint</Application>
  <PresentationFormat>宽屏</PresentationFormat>
  <Paragraphs>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胡美琳（实习）</dc:creator>
  <cp:lastModifiedBy>胡美琳（实习）</cp:lastModifiedBy>
  <cp:revision>2</cp:revision>
  <dcterms:created xsi:type="dcterms:W3CDTF">2026-02-27T09:42:36Z</dcterms:created>
  <dcterms:modified xsi:type="dcterms:W3CDTF">2026-02-27T12:05:24Z</dcterms:modified>
</cp:coreProperties>
</file>

<file path=docProps/thumbnail.jpeg>
</file>